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7" r:id="rId1"/>
  </p:sldMasterIdLst>
  <p:notesMasterIdLst>
    <p:notesMasterId r:id="rId27"/>
  </p:notesMasterIdLst>
  <p:sldIdLst>
    <p:sldId id="256" r:id="rId2"/>
    <p:sldId id="264" r:id="rId3"/>
    <p:sldId id="265" r:id="rId4"/>
    <p:sldId id="266" r:id="rId5"/>
    <p:sldId id="267" r:id="rId6"/>
    <p:sldId id="269" r:id="rId7"/>
    <p:sldId id="268" r:id="rId8"/>
    <p:sldId id="270" r:id="rId9"/>
    <p:sldId id="271" r:id="rId10"/>
    <p:sldId id="272" r:id="rId11"/>
    <p:sldId id="273" r:id="rId12"/>
    <p:sldId id="274" r:id="rId13"/>
    <p:sldId id="275" r:id="rId14"/>
    <p:sldId id="276" r:id="rId15"/>
    <p:sldId id="277" r:id="rId16"/>
    <p:sldId id="288" r:id="rId17"/>
    <p:sldId id="279" r:id="rId18"/>
    <p:sldId id="280" r:id="rId19"/>
    <p:sldId id="281" r:id="rId20"/>
    <p:sldId id="282" r:id="rId21"/>
    <p:sldId id="283" r:id="rId22"/>
    <p:sldId id="284" r:id="rId23"/>
    <p:sldId id="285" r:id="rId24"/>
    <p:sldId id="286" r:id="rId25"/>
    <p:sldId id="287" r:id="rId26"/>
  </p:sldIdLst>
  <p:sldSz cx="9144000" cy="6858000" type="screen4x3"/>
  <p:notesSz cx="6858000" cy="9144000"/>
  <p:defaultTextStyle>
    <a:defPPr>
      <a:defRPr lang="en-US"/>
    </a:defPPr>
    <a:lvl1pPr algn="ctr" rtl="0" fontAlgn="base">
      <a:spcBef>
        <a:spcPct val="2000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ctr" rtl="0" fontAlgn="base">
      <a:spcBef>
        <a:spcPct val="2000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ctr" rtl="0" fontAlgn="base">
      <a:spcBef>
        <a:spcPct val="2000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ctr" rtl="0" fontAlgn="base">
      <a:spcBef>
        <a:spcPct val="2000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ctr" rtl="0" fontAlgn="base">
      <a:spcBef>
        <a:spcPct val="2000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86" autoAdjust="0"/>
    <p:restoredTop sz="94671" autoAdjust="0"/>
  </p:normalViewPr>
  <p:slideViewPr>
    <p:cSldViewPr>
      <p:cViewPr varScale="1">
        <p:scale>
          <a:sx n="91" d="100"/>
          <a:sy n="91" d="100"/>
        </p:scale>
        <p:origin x="1696" y="17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notesMaster" Target="notesMasters/notesMaster1.xml"/><Relationship Id="rId28" Type="http://schemas.openxmlformats.org/officeDocument/2006/relationships/presProps" Target="presProps.xml"/><Relationship Id="rId29" Type="http://schemas.openxmlformats.org/officeDocument/2006/relationships/viewProps" Target="viewProps.xml"/><Relationship Id="rId30" Type="http://schemas.openxmlformats.org/officeDocument/2006/relationships/theme" Target="theme/theme1.xml"/><Relationship Id="rId3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286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13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noProof="0" smtClean="0"/>
              <a:t>Click to edit Master text styles</a:t>
            </a:r>
          </a:p>
          <a:p>
            <a:pPr lvl="1"/>
            <a:r>
              <a:rPr lang="fr-FR" noProof="0" smtClean="0"/>
              <a:t>Second level</a:t>
            </a:r>
          </a:p>
          <a:p>
            <a:pPr lvl="2"/>
            <a:r>
              <a:rPr lang="fr-FR" noProof="0" smtClean="0"/>
              <a:t>Third level</a:t>
            </a:r>
          </a:p>
          <a:p>
            <a:pPr lvl="3"/>
            <a:r>
              <a:rPr lang="fr-FR" noProof="0" smtClean="0"/>
              <a:t>Fourth level</a:t>
            </a:r>
          </a:p>
          <a:p>
            <a:pPr lvl="4"/>
            <a:r>
              <a:rPr lang="fr-FR" noProof="0" smtClean="0"/>
              <a:t>Fifth level</a:t>
            </a:r>
          </a:p>
        </p:txBody>
      </p:sp>
      <p:sp>
        <p:nvSpPr>
          <p:cNvPr id="1013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013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>
                <a:latin typeface="Arial" charset="0"/>
              </a:defRPr>
            </a:lvl1pPr>
          </a:lstStyle>
          <a:p>
            <a:pPr>
              <a:defRPr/>
            </a:pPr>
            <a:fld id="{02D1BBAE-7326-4603-95D2-EBEF925C7F2C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6056936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1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8.xml"/></Relationships>
</file>

<file path=ppt/notesSlides/_rels/notesSlide1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9.xml"/></Relationships>
</file>

<file path=ppt/notesSlides/_rels/notesSlide1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0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1.xml"/></Relationships>
</file>

<file path=ppt/notesSlides/_rels/notesSlide2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2.xml"/></Relationships>
</file>

<file path=ppt/notesSlides/_rels/notesSlide2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3.xml"/></Relationships>
</file>

<file path=ppt/notesSlides/_rels/notesSlide2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4.xml"/></Relationships>
</file>

<file path=ppt/notesSlides/_rels/notesSlide2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5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4679031C-ACF8-444E-A707-454675EE921B}" type="slidenum">
              <a:rPr lang="fr-FR" sz="1200" smtClean="0">
                <a:latin typeface="Arial" charset="0"/>
              </a:rPr>
              <a:pPr eaLnBrk="1" hangingPunct="1"/>
              <a:t>1</a:t>
            </a:fld>
            <a:endParaRPr lang="fr-FR" sz="1200" smtClean="0">
              <a:latin typeface="Arial" charset="0"/>
            </a:endParaRPr>
          </a:p>
        </p:txBody>
      </p:sp>
      <p:sp>
        <p:nvSpPr>
          <p:cNvPr id="296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dirty="0" smtClean="0"/>
          </a:p>
        </p:txBody>
      </p:sp>
    </p:spTree>
    <p:extLst>
      <p:ext uri="{BB962C8B-B14F-4D97-AF65-F5344CB8AC3E}">
        <p14:creationId xmlns:p14="http://schemas.microsoft.com/office/powerpoint/2010/main" val="86162513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08D2F9D2-60CF-4A24-BC30-9141E34A00A1}" type="slidenum">
              <a:rPr lang="fr-FR" sz="1200" smtClean="0">
                <a:latin typeface="Arial" charset="0"/>
              </a:rPr>
              <a:pPr eaLnBrk="1" hangingPunct="1"/>
              <a:t>10</a:t>
            </a:fld>
            <a:endParaRPr lang="fr-FR" sz="1200" smtClean="0">
              <a:latin typeface="Arial" charset="0"/>
            </a:endParaRPr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78530342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D6F926EE-CBAA-43CB-A0A0-34FFE9EEFA0F}" type="slidenum">
              <a:rPr lang="fr-FR" sz="1200" smtClean="0">
                <a:latin typeface="Arial" charset="0"/>
              </a:rPr>
              <a:pPr eaLnBrk="1" hangingPunct="1"/>
              <a:t>11</a:t>
            </a:fld>
            <a:endParaRPr lang="fr-FR" sz="1200" smtClean="0">
              <a:latin typeface="Arial" charset="0"/>
            </a:endParaRPr>
          </a:p>
        </p:txBody>
      </p:sp>
      <p:sp>
        <p:nvSpPr>
          <p:cNvPr id="409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6016951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E4C88808-AF7F-45A1-9E93-798DD12CC663}" type="slidenum">
              <a:rPr lang="fr-FR" sz="1200" smtClean="0">
                <a:latin typeface="Arial" charset="0"/>
              </a:rPr>
              <a:pPr eaLnBrk="1" hangingPunct="1"/>
              <a:t>12</a:t>
            </a:fld>
            <a:endParaRPr lang="fr-FR" sz="1200" smtClean="0">
              <a:latin typeface="Arial" charset="0"/>
            </a:endParaRPr>
          </a:p>
        </p:txBody>
      </p:sp>
      <p:sp>
        <p:nvSpPr>
          <p:cNvPr id="419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17199530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1B8B9DF0-B7E3-47F7-9B76-0B05C0A5DBFB}" type="slidenum">
              <a:rPr lang="fr-FR" sz="1200" smtClean="0">
                <a:latin typeface="Arial" charset="0"/>
              </a:rPr>
              <a:pPr eaLnBrk="1" hangingPunct="1"/>
              <a:t>13</a:t>
            </a:fld>
            <a:endParaRPr lang="fr-FR" sz="1200" smtClean="0">
              <a:latin typeface="Arial" charset="0"/>
            </a:endParaRPr>
          </a:p>
        </p:txBody>
      </p:sp>
      <p:sp>
        <p:nvSpPr>
          <p:cNvPr id="430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00499681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3D13BFA5-E610-4FA7-8B7C-A07D253A2EFC}" type="slidenum">
              <a:rPr lang="fr-FR" sz="1200" smtClean="0">
                <a:latin typeface="Arial" charset="0"/>
              </a:rPr>
              <a:pPr eaLnBrk="1" hangingPunct="1"/>
              <a:t>14</a:t>
            </a:fld>
            <a:endParaRPr lang="fr-FR" sz="1200" smtClean="0">
              <a:latin typeface="Arial" charset="0"/>
            </a:endParaRPr>
          </a:p>
        </p:txBody>
      </p:sp>
      <p:sp>
        <p:nvSpPr>
          <p:cNvPr id="440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022602857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97AB0F56-0A11-46D9-B79C-9A2967FFB50B}" type="slidenum">
              <a:rPr lang="fr-FR" sz="1200" smtClean="0">
                <a:latin typeface="Arial" charset="0"/>
              </a:rPr>
              <a:pPr eaLnBrk="1" hangingPunct="1"/>
              <a:t>15</a:t>
            </a:fld>
            <a:endParaRPr lang="fr-FR" sz="1200" smtClean="0">
              <a:latin typeface="Arial" charset="0"/>
            </a:endParaRPr>
          </a:p>
        </p:txBody>
      </p:sp>
      <p:sp>
        <p:nvSpPr>
          <p:cNvPr id="4505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6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574590658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119081C9-213D-4DBD-80ED-1240FB33E625}" type="slidenum">
              <a:rPr lang="fr-FR" sz="1200" smtClean="0">
                <a:latin typeface="Arial" charset="0"/>
              </a:rPr>
              <a:pPr eaLnBrk="1" hangingPunct="1"/>
              <a:t>17</a:t>
            </a:fld>
            <a:endParaRPr lang="fr-FR" sz="1200" smtClean="0">
              <a:latin typeface="Arial" charset="0"/>
            </a:endParaRPr>
          </a:p>
        </p:txBody>
      </p:sp>
      <p:sp>
        <p:nvSpPr>
          <p:cNvPr id="460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2058712094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52648C16-4E33-4EC4-B1B2-E1A90583AADC}" type="slidenum">
              <a:rPr lang="fr-FR" sz="1200" smtClean="0">
                <a:latin typeface="Arial" charset="0"/>
              </a:rPr>
              <a:pPr eaLnBrk="1" hangingPunct="1"/>
              <a:t>18</a:t>
            </a:fld>
            <a:endParaRPr lang="fr-FR" sz="1200" smtClean="0">
              <a:latin typeface="Arial" charset="0"/>
            </a:endParaRPr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517643394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7DC35DA2-C520-4C9F-98E3-5F67F08F60C3}" type="slidenum">
              <a:rPr lang="fr-FR" sz="1200" smtClean="0">
                <a:latin typeface="Arial" charset="0"/>
              </a:rPr>
              <a:pPr eaLnBrk="1" hangingPunct="1"/>
              <a:t>19</a:t>
            </a:fld>
            <a:endParaRPr lang="fr-FR" sz="1200" smtClean="0">
              <a:latin typeface="Arial" charset="0"/>
            </a:endParaRPr>
          </a:p>
        </p:txBody>
      </p:sp>
      <p:sp>
        <p:nvSpPr>
          <p:cNvPr id="481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13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57626896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F36F0758-7F1D-45A2-81A9-D80D76409A00}" type="slidenum">
              <a:rPr lang="fr-FR" sz="1200" smtClean="0">
                <a:latin typeface="Arial" charset="0"/>
              </a:rPr>
              <a:pPr eaLnBrk="1" hangingPunct="1"/>
              <a:t>20</a:t>
            </a:fld>
            <a:endParaRPr lang="fr-FR" sz="1200" smtClean="0">
              <a:latin typeface="Arial" charset="0"/>
            </a:endParaRPr>
          </a:p>
        </p:txBody>
      </p:sp>
      <p:sp>
        <p:nvSpPr>
          <p:cNvPr id="491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2011795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E48891CA-D8F2-441D-B4CB-A012BDCD57B3}" type="slidenum">
              <a:rPr lang="fr-FR" sz="1200" smtClean="0">
                <a:latin typeface="Arial" charset="0"/>
              </a:rPr>
              <a:pPr eaLnBrk="1" hangingPunct="1"/>
              <a:t>2</a:t>
            </a:fld>
            <a:endParaRPr lang="fr-FR" sz="1200" smtClean="0">
              <a:latin typeface="Arial" charset="0"/>
            </a:endParaRPr>
          </a:p>
        </p:txBody>
      </p:sp>
      <p:sp>
        <p:nvSpPr>
          <p:cNvPr id="3174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432167033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C20E00C7-7A81-4F61-9DE3-5F821351513C}" type="slidenum">
              <a:rPr lang="fr-FR" sz="1200" smtClean="0">
                <a:latin typeface="Arial" charset="0"/>
              </a:rPr>
              <a:pPr eaLnBrk="1" hangingPunct="1"/>
              <a:t>21</a:t>
            </a:fld>
            <a:endParaRPr lang="fr-FR" sz="1200" smtClean="0">
              <a:latin typeface="Arial" charset="0"/>
            </a:endParaRPr>
          </a:p>
        </p:txBody>
      </p:sp>
      <p:sp>
        <p:nvSpPr>
          <p:cNvPr id="5017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8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08555412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FACF12ED-53E8-4000-8AEC-C8DB13BB9396}" type="slidenum">
              <a:rPr lang="fr-FR" sz="1200" smtClean="0">
                <a:latin typeface="Arial" charset="0"/>
              </a:rPr>
              <a:pPr eaLnBrk="1" hangingPunct="1"/>
              <a:t>22</a:t>
            </a:fld>
            <a:endParaRPr lang="fr-FR" sz="1200" smtClean="0">
              <a:latin typeface="Arial" charset="0"/>
            </a:endParaRPr>
          </a:p>
        </p:txBody>
      </p:sp>
      <p:sp>
        <p:nvSpPr>
          <p:cNvPr id="5120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2034530382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69516712-03B1-4C8B-8A12-608B6B35A189}" type="slidenum">
              <a:rPr lang="fr-FR" sz="1200" smtClean="0">
                <a:latin typeface="Arial" charset="0"/>
              </a:rPr>
              <a:pPr eaLnBrk="1" hangingPunct="1"/>
              <a:t>23</a:t>
            </a:fld>
            <a:endParaRPr lang="fr-FR" sz="1200" smtClean="0">
              <a:latin typeface="Arial" charset="0"/>
            </a:endParaRPr>
          </a:p>
        </p:txBody>
      </p:sp>
      <p:sp>
        <p:nvSpPr>
          <p:cNvPr id="5222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22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2117502740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24B9EC35-734E-492A-83F5-BA8F5C1D4285}" type="slidenum">
              <a:rPr lang="fr-FR" sz="1200" smtClean="0">
                <a:latin typeface="Arial" charset="0"/>
              </a:rPr>
              <a:pPr eaLnBrk="1" hangingPunct="1"/>
              <a:t>24</a:t>
            </a:fld>
            <a:endParaRPr lang="fr-FR" sz="1200" smtClean="0">
              <a:latin typeface="Arial" charset="0"/>
            </a:endParaRPr>
          </a:p>
        </p:txBody>
      </p:sp>
      <p:sp>
        <p:nvSpPr>
          <p:cNvPr id="532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769553096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D64800D6-166B-4E3E-80B1-8FF88169C67E}" type="slidenum">
              <a:rPr lang="fr-FR" sz="1200" smtClean="0">
                <a:latin typeface="Arial" charset="0"/>
              </a:rPr>
              <a:pPr eaLnBrk="1" hangingPunct="1"/>
              <a:t>25</a:t>
            </a:fld>
            <a:endParaRPr lang="fr-FR" sz="1200" smtClean="0">
              <a:latin typeface="Arial" charset="0"/>
            </a:endParaRPr>
          </a:p>
        </p:txBody>
      </p:sp>
      <p:sp>
        <p:nvSpPr>
          <p:cNvPr id="5427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73236223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177FDA50-A9F0-4712-B5FF-7F5F5F1F59C5}" type="slidenum">
              <a:rPr lang="fr-FR" sz="1200" smtClean="0">
                <a:latin typeface="Arial" charset="0"/>
              </a:rPr>
              <a:pPr eaLnBrk="1" hangingPunct="1"/>
              <a:t>3</a:t>
            </a:fld>
            <a:endParaRPr lang="fr-FR" sz="1200" smtClean="0">
              <a:latin typeface="Arial" charset="0"/>
            </a:endParaRPr>
          </a:p>
        </p:txBody>
      </p:sp>
      <p:sp>
        <p:nvSpPr>
          <p:cNvPr id="3277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43460805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033060A0-5F8F-4F51-9A34-E6905D21844B}" type="slidenum">
              <a:rPr lang="fr-FR" sz="1200" smtClean="0">
                <a:latin typeface="Arial" charset="0"/>
              </a:rPr>
              <a:pPr eaLnBrk="1" hangingPunct="1"/>
              <a:t>4</a:t>
            </a:fld>
            <a:endParaRPr lang="fr-FR" sz="1200" smtClean="0">
              <a:latin typeface="Arial" charset="0"/>
            </a:endParaRPr>
          </a:p>
        </p:txBody>
      </p:sp>
      <p:sp>
        <p:nvSpPr>
          <p:cNvPr id="3379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65867551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6A353B02-9A70-463D-A3B9-87253F1F8243}" type="slidenum">
              <a:rPr lang="fr-FR" sz="1200" smtClean="0">
                <a:latin typeface="Arial" charset="0"/>
              </a:rPr>
              <a:pPr eaLnBrk="1" hangingPunct="1"/>
              <a:t>5</a:t>
            </a:fld>
            <a:endParaRPr lang="fr-FR" sz="1200" smtClean="0">
              <a:latin typeface="Arial" charset="0"/>
            </a:endParaRPr>
          </a:p>
        </p:txBody>
      </p:sp>
      <p:sp>
        <p:nvSpPr>
          <p:cNvPr id="348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2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87417570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474C914C-52B2-4154-B8CF-854399014407}" type="slidenum">
              <a:rPr lang="fr-FR" sz="1200" smtClean="0">
                <a:latin typeface="Arial" charset="0"/>
              </a:rPr>
              <a:pPr eaLnBrk="1" hangingPunct="1"/>
              <a:t>6</a:t>
            </a:fld>
            <a:endParaRPr lang="fr-FR" sz="1200" smtClean="0">
              <a:latin typeface="Arial" charset="0"/>
            </a:endParaRPr>
          </a:p>
        </p:txBody>
      </p:sp>
      <p:sp>
        <p:nvSpPr>
          <p:cNvPr id="3584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58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33544480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08510CD8-3D70-4BD7-AE05-A79DB84041C5}" type="slidenum">
              <a:rPr lang="fr-FR" sz="1200" smtClean="0">
                <a:latin typeface="Arial" charset="0"/>
              </a:rPr>
              <a:pPr eaLnBrk="1" hangingPunct="1"/>
              <a:t>7</a:t>
            </a:fld>
            <a:endParaRPr lang="fr-FR" sz="1200" smtClean="0">
              <a:latin typeface="Arial" charset="0"/>
            </a:endParaRPr>
          </a:p>
        </p:txBody>
      </p:sp>
      <p:sp>
        <p:nvSpPr>
          <p:cNvPr id="368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146929325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24F15DD2-9AF5-4EB1-A914-5F9A76F4D284}" type="slidenum">
              <a:rPr lang="fr-FR" sz="1200" smtClean="0">
                <a:latin typeface="Arial" charset="0"/>
              </a:rPr>
              <a:pPr eaLnBrk="1" hangingPunct="1"/>
              <a:t>8</a:t>
            </a:fld>
            <a:endParaRPr lang="fr-FR" sz="1200" smtClean="0">
              <a:latin typeface="Arial" charset="0"/>
            </a:endParaRPr>
          </a:p>
        </p:txBody>
      </p:sp>
      <p:sp>
        <p:nvSpPr>
          <p:cNvPr id="378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49734716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2000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hangingPunct="1"/>
            <a:fld id="{DA7477EA-A241-47DE-A253-3D12F50FF9D3}" type="slidenum">
              <a:rPr lang="fr-FR" sz="1200" smtClean="0">
                <a:latin typeface="Arial" charset="0"/>
              </a:rPr>
              <a:pPr eaLnBrk="1" hangingPunct="1"/>
              <a:t>9</a:t>
            </a:fld>
            <a:endParaRPr lang="fr-FR" sz="1200" smtClean="0">
              <a:latin typeface="Arial" charset="0"/>
            </a:endParaRPr>
          </a:p>
        </p:txBody>
      </p:sp>
      <p:sp>
        <p:nvSpPr>
          <p:cNvPr id="389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fr-FR" smtClean="0"/>
          </a:p>
        </p:txBody>
      </p:sp>
    </p:spTree>
    <p:extLst>
      <p:ext uri="{BB962C8B-B14F-4D97-AF65-F5344CB8AC3E}">
        <p14:creationId xmlns:p14="http://schemas.microsoft.com/office/powerpoint/2010/main" val="9073639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2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267200" y="177800"/>
            <a:ext cx="4648200" cy="1879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5486400" y="3429000"/>
            <a:ext cx="3429000" cy="1346200"/>
          </a:xfrm>
        </p:spPr>
        <p:txBody>
          <a:bodyPr/>
          <a:lstStyle>
            <a:lvl1pPr marL="0" indent="0">
              <a:buFontTx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fr-FR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AD994D-B919-4889-96CC-2866BB08160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7E456D-1D23-44CA-84A8-C9CE9564A9A4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101600"/>
            <a:ext cx="2171700" cy="61007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8600" y="101600"/>
            <a:ext cx="6362700" cy="61007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E7F3E7-D2EE-4719-97AE-32CC8C7D5C8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C51688-99AB-4BD6-A8AD-69366CBF16E2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4105C1-C3F0-464F-9989-E810AAD0147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8600" y="1371600"/>
            <a:ext cx="4267200" cy="48307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71600"/>
            <a:ext cx="4267200" cy="48307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415B66-D3F9-4556-8159-E0AA6DBB017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66A2F4-E2A9-4B72-8642-803165E42FB8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008521-1925-42A6-B236-FD3C7B9E0CE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263DB0-1F17-4537-B67E-40D9C92BC3E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1C1084-076D-4E9B-80C7-EE519FECADEF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94AF10-1D6B-4135-A239-5E286ACCA13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95400" y="101600"/>
            <a:ext cx="76200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fr-FR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28600" y="1371600"/>
            <a:ext cx="8686800" cy="4830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 smtClean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286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6BA80005-B180-4F66-9A91-E30B2E4FBAE7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Arial" charset="0"/>
          <a:cs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ln w="9525" cmpd="sng"/>
        </p:spPr>
        <p:txBody>
          <a:bodyPr/>
          <a:lstStyle/>
          <a:p>
            <a:pPr eaLnBrk="1" hangingPunct="1"/>
            <a:r>
              <a:rPr lang="fr-FR" sz="4800" dirty="0" smtClean="0"/>
              <a:t>T’es </a:t>
            </a:r>
            <a:r>
              <a:rPr lang="fr-FR" sz="4800" dirty="0" err="1" smtClean="0"/>
              <a:t>branch</a:t>
            </a:r>
            <a:r>
              <a:rPr lang="en-US" sz="4800" dirty="0" err="1" smtClean="0"/>
              <a:t>é</a:t>
            </a:r>
            <a:r>
              <a:rPr lang="fr-FR" sz="4800" dirty="0" smtClean="0"/>
              <a:t>– </a:t>
            </a:r>
            <a:r>
              <a:rPr lang="fr-FR" sz="4800" dirty="0" err="1" smtClean="0"/>
              <a:t>Level</a:t>
            </a:r>
            <a:r>
              <a:rPr lang="fr-FR" sz="4800" dirty="0" smtClean="0"/>
              <a:t> </a:t>
            </a:r>
            <a:r>
              <a:rPr lang="fr-FR" sz="4800" dirty="0" smtClean="0"/>
              <a:t>3</a:t>
            </a:r>
            <a:endParaRPr lang="fr-FR" sz="4800" dirty="0" smtClean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ln w="9525"/>
        </p:spPr>
        <p:txBody>
          <a:bodyPr/>
          <a:lstStyle/>
          <a:p>
            <a:pPr eaLnBrk="1" hangingPunct="1"/>
            <a:r>
              <a:rPr lang="fr-FR" sz="3600" dirty="0" smtClean="0"/>
              <a:t>Chapitre </a:t>
            </a:r>
            <a:r>
              <a:rPr lang="fr-FR" sz="3600" dirty="0" smtClean="0"/>
              <a:t>1 </a:t>
            </a:r>
            <a:r>
              <a:rPr lang="fr-FR" sz="3600" dirty="0" smtClean="0"/>
              <a:t>– Première Étape</a:t>
            </a:r>
          </a:p>
          <a:p>
            <a:pPr eaLnBrk="1" hangingPunct="1"/>
            <a:r>
              <a:rPr lang="fr-FR" sz="3600" dirty="0" smtClean="0"/>
              <a:t>Grammaire : L’Imparfait</a:t>
            </a:r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Vous n’av____ pas de responsabilités et… </a:t>
            </a:r>
          </a:p>
        </p:txBody>
      </p:sp>
      <p:sp>
        <p:nvSpPr>
          <p:cNvPr id="165892" name="Rectangle 4"/>
          <p:cNvSpPr>
            <a:spLocks noChangeArrowheads="1"/>
          </p:cNvSpPr>
          <p:nvPr/>
        </p:nvSpPr>
        <p:spPr bwMode="auto">
          <a:xfrm>
            <a:off x="4495800" y="2147888"/>
            <a:ext cx="22860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iez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8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658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658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5892" grpId="0" build="p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vous ét_____ heureux. </a:t>
            </a:r>
          </a:p>
        </p:txBody>
      </p:sp>
      <p:sp>
        <p:nvSpPr>
          <p:cNvPr id="167940" name="Rectangle 4"/>
          <p:cNvSpPr>
            <a:spLocks noChangeArrowheads="1"/>
          </p:cNvSpPr>
          <p:nvPr/>
        </p:nvSpPr>
        <p:spPr bwMode="auto">
          <a:xfrm>
            <a:off x="3581400" y="2147888"/>
            <a:ext cx="22860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iez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9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679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679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7940" grpId="0" build="p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Mais notre vie n’ét____ pas tranquille et…. </a:t>
            </a:r>
          </a:p>
        </p:txBody>
      </p:sp>
      <p:sp>
        <p:nvSpPr>
          <p:cNvPr id="169988" name="Rectangle 4"/>
          <p:cNvSpPr>
            <a:spLocks noChangeArrowheads="1"/>
          </p:cNvSpPr>
          <p:nvPr/>
        </p:nvSpPr>
        <p:spPr bwMode="auto">
          <a:xfrm>
            <a:off x="7010400" y="2147888"/>
            <a:ext cx="12954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ait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699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6998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9988" grpId="0" build="p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dirty="0" smtClean="0"/>
              <a:t>nous av_____ beaucoup de soucis. </a:t>
            </a:r>
          </a:p>
        </p:txBody>
      </p:sp>
      <p:sp>
        <p:nvSpPr>
          <p:cNvPr id="172036" name="Rectangle 4"/>
          <p:cNvSpPr>
            <a:spLocks noChangeArrowheads="1"/>
          </p:cNvSpPr>
          <p:nvPr/>
        </p:nvSpPr>
        <p:spPr bwMode="auto">
          <a:xfrm>
            <a:off x="5181600" y="2147888"/>
            <a:ext cx="18288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 dirty="0"/>
              <a:t>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20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20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20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2036" grpId="0" build="p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Quand tu ét____ à l’école,… </a:t>
            </a:r>
          </a:p>
        </p:txBody>
      </p:sp>
      <p:sp>
        <p:nvSpPr>
          <p:cNvPr id="174084" name="Rectangle 4"/>
          <p:cNvSpPr>
            <a:spLocks noChangeArrowheads="1"/>
          </p:cNvSpPr>
          <p:nvPr/>
        </p:nvSpPr>
        <p:spPr bwMode="auto">
          <a:xfrm>
            <a:off x="5715000" y="2147888"/>
            <a:ext cx="18288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 dirty="0"/>
              <a:t>ais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4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4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084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dirty="0" smtClean="0"/>
              <a:t>le chien </a:t>
            </a:r>
            <a:r>
              <a:rPr lang="fr-FR" sz="6000" i="1" dirty="0" err="1" smtClean="0"/>
              <a:t>ét</a:t>
            </a:r>
            <a:r>
              <a:rPr lang="fr-FR" sz="6000" i="1" dirty="0" smtClean="0"/>
              <a:t>______ triste et toi aussi. </a:t>
            </a:r>
          </a:p>
        </p:txBody>
      </p:sp>
      <p:sp>
        <p:nvSpPr>
          <p:cNvPr id="176132" name="Rectangle 4"/>
          <p:cNvSpPr>
            <a:spLocks noChangeArrowheads="1"/>
          </p:cNvSpPr>
          <p:nvPr/>
        </p:nvSpPr>
        <p:spPr bwMode="auto">
          <a:xfrm>
            <a:off x="4191000" y="2147888"/>
            <a:ext cx="18288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 dirty="0"/>
              <a:t>ait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61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61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61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6132" grpId="0" build="p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fr-FR" sz="6000" i="1" dirty="0" smtClean="0"/>
              <a:t>Quelle enfance!</a:t>
            </a:r>
            <a:endParaRPr lang="fr-FR" sz="6000" i="1" dirty="0"/>
          </a:p>
        </p:txBody>
      </p:sp>
    </p:spTree>
    <p:extLst>
      <p:ext uri="{BB962C8B-B14F-4D97-AF65-F5344CB8AC3E}">
        <p14:creationId xmlns:p14="http://schemas.microsoft.com/office/powerpoint/2010/main" val="468951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Quand j’_______ jeune, </a:t>
            </a:r>
          </a:p>
        </p:txBody>
      </p:sp>
      <p:sp>
        <p:nvSpPr>
          <p:cNvPr id="182276" name="Rectangle 4"/>
          <p:cNvSpPr>
            <a:spLocks noChangeArrowheads="1"/>
          </p:cNvSpPr>
          <p:nvPr/>
        </p:nvSpPr>
        <p:spPr bwMode="auto">
          <a:xfrm>
            <a:off x="3962400" y="2147888"/>
            <a:ext cx="18288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étais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2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22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22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2276" grpId="0" build="p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j’_____ beaucoup d’amis. </a:t>
            </a:r>
          </a:p>
        </p:txBody>
      </p:sp>
      <p:sp>
        <p:nvSpPr>
          <p:cNvPr id="184324" name="Rectangle 4"/>
          <p:cNvSpPr>
            <a:spLocks noChangeArrowheads="1"/>
          </p:cNvSpPr>
          <p:nvPr/>
        </p:nvSpPr>
        <p:spPr bwMode="auto">
          <a:xfrm>
            <a:off x="2438400" y="2147888"/>
            <a:ext cx="19812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avais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24" grpId="0" build="p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Ma meilleure amie, c’________ ma voisine Sandrine.</a:t>
            </a:r>
          </a:p>
        </p:txBody>
      </p:sp>
      <p:sp>
        <p:nvSpPr>
          <p:cNvPr id="186372" name="Rectangle 4"/>
          <p:cNvSpPr>
            <a:spLocks noChangeArrowheads="1"/>
          </p:cNvSpPr>
          <p:nvPr/>
        </p:nvSpPr>
        <p:spPr bwMode="auto">
          <a:xfrm>
            <a:off x="2057400" y="3062288"/>
            <a:ext cx="18288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était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63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63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6372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dirty="0" smtClean="0"/>
              <a:t>Pratiquons!</a:t>
            </a:r>
          </a:p>
        </p:txBody>
      </p:sp>
      <p:sp>
        <p:nvSpPr>
          <p:cNvPr id="149507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7848600" cy="4100512"/>
          </a:xfrm>
        </p:spPr>
        <p:txBody>
          <a:bodyPr/>
          <a:lstStyle/>
          <a:p>
            <a:pPr eaLnBrk="1" hangingPunct="1"/>
            <a:r>
              <a:rPr lang="fr-FR" dirty="0" smtClean="0"/>
              <a:t>Instructions:</a:t>
            </a:r>
          </a:p>
          <a:p>
            <a:pPr lvl="1" eaLnBrk="1" hangingPunct="1"/>
            <a:r>
              <a:rPr lang="fr-FR" dirty="0" smtClean="0"/>
              <a:t>Sortez un tableau par groupe de deux.</a:t>
            </a:r>
          </a:p>
          <a:p>
            <a:pPr lvl="1" eaLnBrk="1" hangingPunct="1"/>
            <a:r>
              <a:rPr lang="fr-FR" dirty="0" smtClean="0"/>
              <a:t>Complétez la phrase donnée avec la bonne terminaison de l’imparfait: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1582567" y="4260502"/>
            <a:ext cx="98777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b="1" dirty="0" smtClean="0"/>
              <a:t>j’ét</a:t>
            </a:r>
            <a:r>
              <a:rPr lang="fr-FR" b="1" u="sng" dirty="0" smtClean="0"/>
              <a:t>ais</a:t>
            </a:r>
            <a:endParaRPr lang="fr-FR" b="1" u="sng" dirty="0"/>
          </a:p>
        </p:txBody>
      </p:sp>
      <p:sp>
        <p:nvSpPr>
          <p:cNvPr id="5" name="TextBox 4"/>
          <p:cNvSpPr txBox="1"/>
          <p:nvPr/>
        </p:nvSpPr>
        <p:spPr>
          <a:xfrm>
            <a:off x="1536080" y="4719935"/>
            <a:ext cx="108074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tu ét</a:t>
            </a:r>
            <a:r>
              <a:rPr lang="fr-FR" b="1" u="sng" dirty="0" smtClean="0"/>
              <a:t>ais</a:t>
            </a:r>
            <a:endParaRPr lang="fr-FR" b="1" u="sng" dirty="0"/>
          </a:p>
        </p:txBody>
      </p:sp>
      <p:sp>
        <p:nvSpPr>
          <p:cNvPr id="6" name="TextBox 5"/>
          <p:cNvSpPr txBox="1"/>
          <p:nvPr/>
        </p:nvSpPr>
        <p:spPr>
          <a:xfrm>
            <a:off x="1595857" y="5177135"/>
            <a:ext cx="99418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il ét</a:t>
            </a:r>
            <a:r>
              <a:rPr lang="fr-FR" b="1" u="sng" dirty="0" smtClean="0"/>
              <a:t>ait</a:t>
            </a:r>
            <a:endParaRPr lang="fr-FR" b="1" u="sng" dirty="0"/>
          </a:p>
        </p:txBody>
      </p:sp>
      <p:sp>
        <p:nvSpPr>
          <p:cNvPr id="7" name="TextBox 6"/>
          <p:cNvSpPr txBox="1"/>
          <p:nvPr/>
        </p:nvSpPr>
        <p:spPr>
          <a:xfrm>
            <a:off x="3205290" y="4238624"/>
            <a:ext cx="15953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nous ét</a:t>
            </a:r>
            <a:r>
              <a:rPr lang="fr-FR" b="1" u="sng" dirty="0" smtClean="0"/>
              <a:t>ions</a:t>
            </a:r>
            <a:endParaRPr lang="fr-FR" b="1" u="sng" dirty="0"/>
          </a:p>
        </p:txBody>
      </p:sp>
      <p:sp>
        <p:nvSpPr>
          <p:cNvPr id="8" name="TextBox 7"/>
          <p:cNvSpPr txBox="1"/>
          <p:nvPr/>
        </p:nvSpPr>
        <p:spPr>
          <a:xfrm>
            <a:off x="3286963" y="4691064"/>
            <a:ext cx="142218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vous ét</a:t>
            </a:r>
            <a:r>
              <a:rPr lang="fr-FR" b="1" u="sng" dirty="0" smtClean="0"/>
              <a:t>iez</a:t>
            </a:r>
            <a:endParaRPr lang="fr-FR" b="1" u="sng" dirty="0"/>
          </a:p>
        </p:txBody>
      </p:sp>
      <p:sp>
        <p:nvSpPr>
          <p:cNvPr id="9" name="TextBox 8"/>
          <p:cNvSpPr txBox="1"/>
          <p:nvPr/>
        </p:nvSpPr>
        <p:spPr>
          <a:xfrm>
            <a:off x="3140346" y="5181600"/>
            <a:ext cx="16946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elles ét</a:t>
            </a:r>
            <a:r>
              <a:rPr lang="fr-FR" b="1" u="sng" dirty="0" smtClean="0"/>
              <a:t>aient</a:t>
            </a:r>
            <a:endParaRPr lang="fr-FR" b="1" u="sng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9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9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9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9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9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95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9507" grpId="0" build="p"/>
      <p:bldP spid="2" grpId="0"/>
      <p:bldP spid="5" grpId="0"/>
      <p:bldP spid="6" grpId="0"/>
      <p:bldP spid="7" grpId="0"/>
      <p:bldP spid="8" grpId="0"/>
      <p:bldP spid="9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Nous _______ très bonnes amies.</a:t>
            </a:r>
          </a:p>
        </p:txBody>
      </p:sp>
      <p:sp>
        <p:nvSpPr>
          <p:cNvPr id="188420" name="Rectangle 4"/>
          <p:cNvSpPr>
            <a:spLocks noChangeArrowheads="1"/>
          </p:cNvSpPr>
          <p:nvPr/>
        </p:nvSpPr>
        <p:spPr bwMode="auto">
          <a:xfrm>
            <a:off x="4114800" y="2147888"/>
            <a:ext cx="22860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étions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4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84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84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8420" grpId="0" build="p" autoUpdateAnimBg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Elle _____ trois frères.</a:t>
            </a:r>
          </a:p>
        </p:txBody>
      </p:sp>
      <p:sp>
        <p:nvSpPr>
          <p:cNvPr id="190468" name="Rectangle 4"/>
          <p:cNvSpPr>
            <a:spLocks noChangeArrowheads="1"/>
          </p:cNvSpPr>
          <p:nvPr/>
        </p:nvSpPr>
        <p:spPr bwMode="auto">
          <a:xfrm>
            <a:off x="2667000" y="2147888"/>
            <a:ext cx="23622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avait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4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04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046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0468" grpId="0" build="p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Ils ________ assez penibles, </a:t>
            </a:r>
          </a:p>
        </p:txBody>
      </p:sp>
      <p:sp>
        <p:nvSpPr>
          <p:cNvPr id="192516" name="Rectangle 4"/>
          <p:cNvSpPr>
            <a:spLocks noChangeArrowheads="1"/>
          </p:cNvSpPr>
          <p:nvPr/>
        </p:nvSpPr>
        <p:spPr bwMode="auto">
          <a:xfrm>
            <a:off x="2895600" y="2147888"/>
            <a:ext cx="23622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étaient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2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2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2516" grpId="0" build="p" autoUpdateAnimBg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mais moi, je ___________ de frère, alors j’aimais jouer avec eux.</a:t>
            </a:r>
          </a:p>
        </p:txBody>
      </p:sp>
      <p:sp>
        <p:nvSpPr>
          <p:cNvPr id="194564" name="Rectangle 4"/>
          <p:cNvSpPr>
            <a:spLocks noChangeArrowheads="1"/>
          </p:cNvSpPr>
          <p:nvPr/>
        </p:nvSpPr>
        <p:spPr bwMode="auto">
          <a:xfrm>
            <a:off x="1295400" y="2819400"/>
            <a:ext cx="4114800" cy="1219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n’avais pas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45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45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64" grpId="0" build="p" autoUpdateAnimBg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Et vous, vous _______ une amie comme Sandrine…</a:t>
            </a:r>
          </a:p>
        </p:txBody>
      </p:sp>
      <p:sp>
        <p:nvSpPr>
          <p:cNvPr id="196612" name="Rectangle 4"/>
          <p:cNvSpPr>
            <a:spLocks noChangeArrowheads="1"/>
          </p:cNvSpPr>
          <p:nvPr/>
        </p:nvSpPr>
        <p:spPr bwMode="auto">
          <a:xfrm>
            <a:off x="6096000" y="2133600"/>
            <a:ext cx="2971800" cy="1204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aviez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66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66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6612" grpId="0" build="p" autoUpdateAnimBg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smtClean="0"/>
              <a:t>quand vous _______ jeune?</a:t>
            </a:r>
          </a:p>
        </p:txBody>
      </p:sp>
      <p:sp>
        <p:nvSpPr>
          <p:cNvPr id="198660" name="Rectangle 4"/>
          <p:cNvSpPr>
            <a:spLocks noChangeArrowheads="1"/>
          </p:cNvSpPr>
          <p:nvPr/>
        </p:nvSpPr>
        <p:spPr bwMode="auto">
          <a:xfrm>
            <a:off x="5334000" y="2133600"/>
            <a:ext cx="3962400" cy="1204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/>
              <a:t>étiez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86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86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86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8660" grpId="0" build="p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Pratiquons!</a:t>
            </a:r>
          </a:p>
        </p:txBody>
      </p:sp>
      <p:sp>
        <p:nvSpPr>
          <p:cNvPr id="151555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7848600" cy="4100512"/>
          </a:xfrm>
        </p:spPr>
        <p:txBody>
          <a:bodyPr/>
          <a:lstStyle/>
          <a:p>
            <a:pPr eaLnBrk="1" hangingPunct="1"/>
            <a:r>
              <a:rPr lang="fr-FR" sz="4000" smtClean="0"/>
              <a:t>Vous avez compris?</a:t>
            </a:r>
          </a:p>
          <a:p>
            <a:pPr eaLnBrk="1" hangingPunct="1"/>
            <a:endParaRPr lang="fr-FR" sz="4000" smtClean="0"/>
          </a:p>
          <a:p>
            <a:pPr eaLnBrk="1" hangingPunct="1"/>
            <a:r>
              <a:rPr lang="fr-FR" sz="4000" smtClean="0"/>
              <a:t>Allons-y!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1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1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51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51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1555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7848600" cy="27289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7200" i="1" smtClean="0"/>
              <a:t>Quand tu ét_____ petit,…</a:t>
            </a:r>
          </a:p>
        </p:txBody>
      </p:sp>
      <p:sp>
        <p:nvSpPr>
          <p:cNvPr id="153604" name="Rectangle 4"/>
          <p:cNvSpPr>
            <a:spLocks noChangeArrowheads="1"/>
          </p:cNvSpPr>
          <p:nvPr/>
        </p:nvSpPr>
        <p:spPr bwMode="auto">
          <a:xfrm>
            <a:off x="5562600" y="2133600"/>
            <a:ext cx="1447800" cy="1204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7200" b="1" i="1"/>
              <a:t>ais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36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36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04" grpId="0" build="p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7848600" cy="27289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7200" i="1" dirty="0" smtClean="0"/>
              <a:t>tu av_____ un petit chien.</a:t>
            </a:r>
          </a:p>
        </p:txBody>
      </p:sp>
      <p:sp>
        <p:nvSpPr>
          <p:cNvPr id="155652" name="Rectangle 4"/>
          <p:cNvSpPr>
            <a:spLocks noChangeArrowheads="1"/>
          </p:cNvSpPr>
          <p:nvPr/>
        </p:nvSpPr>
        <p:spPr bwMode="auto">
          <a:xfrm>
            <a:off x="3657600" y="2133600"/>
            <a:ext cx="14478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7200" b="1" i="1" dirty="0"/>
              <a:t>ais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56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56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56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5652" grpId="0" build="p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229600" cy="4329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7200" i="1" dirty="0" smtClean="0"/>
              <a:t>Il </a:t>
            </a:r>
            <a:r>
              <a:rPr lang="fr-FR" sz="7200" i="1" dirty="0" err="1" smtClean="0"/>
              <a:t>ét</a:t>
            </a:r>
            <a:r>
              <a:rPr lang="fr-FR" sz="7200" i="1" dirty="0" smtClean="0"/>
              <a:t>___ mignon mais polisson.</a:t>
            </a:r>
          </a:p>
        </p:txBody>
      </p:sp>
      <p:sp>
        <p:nvSpPr>
          <p:cNvPr id="159748" name="Rectangle 4"/>
          <p:cNvSpPr>
            <a:spLocks noChangeArrowheads="1"/>
          </p:cNvSpPr>
          <p:nvPr/>
        </p:nvSpPr>
        <p:spPr bwMode="auto">
          <a:xfrm>
            <a:off x="3048000" y="2133600"/>
            <a:ext cx="14478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7000" b="1" i="1" dirty="0"/>
              <a:t>ait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7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97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974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9748" grpId="0" build="p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7848600" cy="27289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7200" i="1" smtClean="0"/>
              <a:t>C’ét____ vraiment un petit diable!</a:t>
            </a:r>
          </a:p>
        </p:txBody>
      </p:sp>
      <p:sp>
        <p:nvSpPr>
          <p:cNvPr id="157700" name="Rectangle 4"/>
          <p:cNvSpPr>
            <a:spLocks noChangeArrowheads="1"/>
          </p:cNvSpPr>
          <p:nvPr/>
        </p:nvSpPr>
        <p:spPr bwMode="auto">
          <a:xfrm>
            <a:off x="2667000" y="2147888"/>
            <a:ext cx="14478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7000" b="1" i="1"/>
              <a:t>ait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7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7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7700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idx="1"/>
          </p:nvPr>
        </p:nvSpPr>
        <p:spPr>
          <a:xfrm>
            <a:off x="152400" y="1309688"/>
            <a:ext cx="86868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dirty="0" smtClean="0"/>
              <a:t>Quelque fois tes grands-parents n’</a:t>
            </a:r>
            <a:r>
              <a:rPr lang="fr-FR" sz="6000" i="1" dirty="0" err="1" smtClean="0"/>
              <a:t>ét______</a:t>
            </a:r>
            <a:r>
              <a:rPr lang="fr-FR" sz="6000" i="1" dirty="0" smtClean="0"/>
              <a:t> pas contents parce que vous fais____ souvent des bêtises dans les jardin.</a:t>
            </a:r>
          </a:p>
        </p:txBody>
      </p:sp>
      <p:sp>
        <p:nvSpPr>
          <p:cNvPr id="161796" name="Rectangle 4"/>
          <p:cNvSpPr>
            <a:spLocks noChangeArrowheads="1"/>
          </p:cNvSpPr>
          <p:nvPr/>
        </p:nvSpPr>
        <p:spPr bwMode="auto">
          <a:xfrm>
            <a:off x="4648200" y="2210836"/>
            <a:ext cx="22860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 dirty="0"/>
              <a:t>aient</a:t>
            </a:r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3962400" y="4038600"/>
            <a:ext cx="22860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 dirty="0" err="1" smtClean="0"/>
              <a:t>iez</a:t>
            </a:r>
            <a:endParaRPr lang="fr-FR" sz="5800" b="1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7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617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617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1796" grpId="0" build="p" autoUpdateAnimBg="0"/>
      <p:bldP spid="5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fr-FR" smtClean="0"/>
              <a:t>Mon enfance 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2147888"/>
            <a:ext cx="8458200" cy="4710112"/>
          </a:xfrm>
        </p:spPr>
        <p:txBody>
          <a:bodyPr/>
          <a:lstStyle/>
          <a:p>
            <a:pPr algn="ctr" eaLnBrk="1" hangingPunct="1">
              <a:buFontTx/>
              <a:buNone/>
            </a:pPr>
            <a:r>
              <a:rPr lang="fr-FR" sz="6000" i="1" dirty="0" smtClean="0"/>
              <a:t>Ils n’av______ plus de belles fleurs parce que le chien les mange______.</a:t>
            </a:r>
          </a:p>
        </p:txBody>
      </p:sp>
      <p:sp>
        <p:nvSpPr>
          <p:cNvPr id="163844" name="Rectangle 4"/>
          <p:cNvSpPr>
            <a:spLocks noChangeArrowheads="1"/>
          </p:cNvSpPr>
          <p:nvPr/>
        </p:nvSpPr>
        <p:spPr bwMode="auto">
          <a:xfrm>
            <a:off x="3657600" y="2147888"/>
            <a:ext cx="22860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 dirty="0"/>
              <a:t>aient</a:t>
            </a:r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4791075" y="4900616"/>
            <a:ext cx="2286000" cy="1204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/>
            <a:r>
              <a:rPr lang="fr-FR" sz="5800" b="1" i="1" dirty="0" smtClean="0"/>
              <a:t>ait</a:t>
            </a:r>
            <a:endParaRPr lang="fr-FR" sz="5800" b="1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638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6384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44" grpId="0" build="p" autoUpdateAnimBg="0"/>
      <p:bldP spid="5" grpId="0" build="p" autoUpdateAnimBg="0"/>
    </p:bldLst>
  </p:timing>
</p:sld>
</file>

<file path=ppt/theme/theme1.xml><?xml version="1.0" encoding="utf-8"?>
<a:theme xmlns:a="http://schemas.openxmlformats.org/drawingml/2006/main" name="Theme3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 Them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Theme3</Template>
  <TotalTime>1173</TotalTime>
  <Words>320</Words>
  <Application>Microsoft Macintosh PowerPoint</Application>
  <PresentationFormat>On-screen Show (4:3)</PresentationFormat>
  <Paragraphs>107</Paragraphs>
  <Slides>25</Slides>
  <Notes>24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8" baseType="lpstr">
      <vt:lpstr>Arial</vt:lpstr>
      <vt:lpstr>Times New Roman</vt:lpstr>
      <vt:lpstr>Theme3</vt:lpstr>
      <vt:lpstr>T’es branché– Level 3</vt:lpstr>
      <vt:lpstr>Pratiquons!</vt:lpstr>
      <vt:lpstr>Pratiquons!</vt:lpstr>
      <vt:lpstr>Mon enfance </vt:lpstr>
      <vt:lpstr>Mon enfance </vt:lpstr>
      <vt:lpstr>Mon enfance </vt:lpstr>
      <vt:lpstr>Mon enfance </vt:lpstr>
      <vt:lpstr>Mon enfance </vt:lpstr>
      <vt:lpstr>Mon enfance </vt:lpstr>
      <vt:lpstr>Mon enfance </vt:lpstr>
      <vt:lpstr>Mon enfance </vt:lpstr>
      <vt:lpstr>Mon enfance </vt:lpstr>
      <vt:lpstr>Mon enfance </vt:lpstr>
      <vt:lpstr>Mon enfance </vt:lpstr>
      <vt:lpstr>Mon enfance </vt:lpstr>
      <vt:lpstr>PowerPoint Presentation</vt:lpstr>
      <vt:lpstr>Mon enfance </vt:lpstr>
      <vt:lpstr>Mon enfance </vt:lpstr>
      <vt:lpstr>Mon enfance </vt:lpstr>
      <vt:lpstr>Mon enfance </vt:lpstr>
      <vt:lpstr>Mon enfance </vt:lpstr>
      <vt:lpstr>Mon enfance</vt:lpstr>
      <vt:lpstr>Mon enfance </vt:lpstr>
      <vt:lpstr>Mon enfance </vt:lpstr>
      <vt:lpstr>Mon enfance </vt:lpstr>
    </vt:vector>
  </TitlesOfParts>
  <LinksUpToDate>false</LinksUpToDate>
  <SharedDoc>false</SharedDoc>
  <HyperlinksChanged>false</HyperlinksChanged>
  <AppVersion>15.0023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 Touraine</dc:title>
  <dc:creator>Mr. Smith</dc:creator>
  <cp:lastModifiedBy>LAVIGNE,MARIE</cp:lastModifiedBy>
  <cp:revision>49</cp:revision>
  <dcterms:created xsi:type="dcterms:W3CDTF">2006-01-30T02:12:53Z</dcterms:created>
  <dcterms:modified xsi:type="dcterms:W3CDTF">2016-07-05T17:36:32Z</dcterms:modified>
</cp:coreProperties>
</file>

<file path=docProps/thumbnail.jpeg>
</file>